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7" r:id="rId3"/>
    <p:sldId id="269" r:id="rId4"/>
    <p:sldId id="260" r:id="rId5"/>
    <p:sldId id="259" r:id="rId6"/>
    <p:sldId id="258" r:id="rId7"/>
    <p:sldId id="270" r:id="rId8"/>
    <p:sldId id="261" r:id="rId9"/>
    <p:sldId id="271" r:id="rId10"/>
    <p:sldId id="262" r:id="rId11"/>
    <p:sldId id="263" r:id="rId12"/>
    <p:sldId id="264" r:id="rId13"/>
    <p:sldId id="272" r:id="rId14"/>
    <p:sldId id="265" r:id="rId15"/>
    <p:sldId id="273" r:id="rId16"/>
    <p:sldId id="266" r:id="rId17"/>
    <p:sldId id="268" r:id="rId18"/>
    <p:sldId id="267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4" autoAdjust="0"/>
    <p:restoredTop sz="94989" autoAdjust="0"/>
  </p:normalViewPr>
  <p:slideViewPr>
    <p:cSldViewPr snapToGrid="0">
      <p:cViewPr varScale="1">
        <p:scale>
          <a:sx n="81" d="100"/>
          <a:sy n="81" d="100"/>
        </p:scale>
        <p:origin x="54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3" d="100"/>
          <a:sy n="93" d="100"/>
        </p:scale>
        <p:origin x="3708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419F53EA-F482-478C-A149-AC1FFE07C7B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2DD54A1-E3D8-4068-A21E-CA4F310DB04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C7FF3D-C5F5-4AC3-8F18-E8B53B43BF30}" type="datetime1">
              <a:rPr lang="fr-FR" smtClean="0"/>
              <a:t>04/05/2022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4AAA2CD-8B31-40E2-9C28-63CE51E7F9F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6FABA94-0B94-490D-822B-7DC6B3A9E4F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B8D298-A79E-416D-8301-EE0BFB96C4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808142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noProof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7DEC79-C634-472A-AE71-2FB2E246F3A4}" type="datetime1">
              <a:rPr lang="fr-FR" smtClean="0"/>
              <a:pPr/>
              <a:t>04/05/2022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noProof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1D08-A544-4DEF-9451-4774D4FA6D9C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78188435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A61D08-A544-4DEF-9451-4774D4FA6D9C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3272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8CB228C-EF1F-4920-9494-709A53769A52}" type="datetime1">
              <a:rPr lang="fr-FR" noProof="0" smtClean="0"/>
              <a:t>04/05/2022</a:t>
            </a:fld>
            <a:endParaRPr lang="fr-FR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pPr rtl="0"/>
            <a:fld id="{6D22F896-40B5-4ADD-8801-0D06FADFA095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424608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C99894C-1F98-4697-B9D6-894BE514B1DC}" type="datetime1">
              <a:rPr lang="fr-FR" noProof="0" smtClean="0"/>
              <a:t>04/05/2022</a:t>
            </a:fld>
            <a:endParaRPr lang="fr-FR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rtl="0"/>
            <a:fld id="{6D22F896-40B5-4ADD-8801-0D06FADFA095}" type="slidenum">
              <a:rPr lang="fr-FR" noProof="0" smtClean="0"/>
              <a:pPr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48457324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C99894C-1F98-4697-B9D6-894BE514B1DC}" type="datetime1">
              <a:rPr lang="fr-FR" noProof="0" smtClean="0"/>
              <a:t>04/05/2022</a:t>
            </a:fld>
            <a:endParaRPr lang="fr-FR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rtl="0"/>
            <a:fld id="{6D22F896-40B5-4ADD-8801-0D06FADFA095}" type="slidenum">
              <a:rPr lang="fr-FR" noProof="0" smtClean="0"/>
              <a:pPr/>
              <a:t>‹N°›</a:t>
            </a:fld>
            <a:endParaRPr lang="fr-FR" noProof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7999333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C99894C-1F98-4697-B9D6-894BE514B1DC}" type="datetime1">
              <a:rPr lang="fr-FR" noProof="0" smtClean="0"/>
              <a:t>04/05/2022</a:t>
            </a:fld>
            <a:endParaRPr lang="fr-FR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rtl="0"/>
            <a:fld id="{6D22F896-40B5-4ADD-8801-0D06FADFA095}" type="slidenum">
              <a:rPr lang="fr-FR" noProof="0" smtClean="0"/>
              <a:pPr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617276105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C99894C-1F98-4697-B9D6-894BE514B1DC}" type="datetime1">
              <a:rPr lang="fr-FR" noProof="0" smtClean="0"/>
              <a:t>04/05/2022</a:t>
            </a:fld>
            <a:endParaRPr lang="fr-FR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rtl="0"/>
            <a:fld id="{6D22F896-40B5-4ADD-8801-0D06FADFA095}" type="slidenum">
              <a:rPr lang="fr-FR" noProof="0" smtClean="0"/>
              <a:pPr/>
              <a:t>‹N°›</a:t>
            </a:fld>
            <a:endParaRPr lang="fr-FR" noProof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3261052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C99894C-1F98-4697-B9D6-894BE514B1DC}" type="datetime1">
              <a:rPr lang="fr-FR" noProof="0" smtClean="0"/>
              <a:t>04/05/2022</a:t>
            </a:fld>
            <a:endParaRPr lang="fr-FR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rtl="0"/>
            <a:fld id="{6D22F896-40B5-4ADD-8801-0D06FADFA095}" type="slidenum">
              <a:rPr lang="fr-FR" noProof="0" smtClean="0"/>
              <a:pPr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574215999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AC7854F-F5D8-4DF9-88AF-B95C867C07E6}" type="datetime1">
              <a:rPr lang="fr-FR" noProof="0" smtClean="0"/>
              <a:t>04/05/2022</a:t>
            </a:fld>
            <a:endParaRPr lang="fr-FR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7007202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00BB2E1-6F74-4D9D-B390-DC6360267DF6}" type="datetime1">
              <a:rPr lang="fr-FR" noProof="0" smtClean="0"/>
              <a:t>04/05/2022</a:t>
            </a:fld>
            <a:endParaRPr lang="fr-FR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37913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5E078CC-60ED-4E98-BE8B-D9F158CDA348}" type="datetime1">
              <a:rPr lang="fr-FR" noProof="0" smtClean="0"/>
              <a:t>04/05/2022</a:t>
            </a:fld>
            <a:endParaRPr lang="fr-FR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787562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C99894C-1F98-4697-B9D6-894BE514B1DC}" type="datetime1">
              <a:rPr lang="fr-FR" noProof="0" smtClean="0"/>
              <a:t>04/05/2022</a:t>
            </a:fld>
            <a:endParaRPr lang="fr-FR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rtl="0"/>
            <a:fld id="{6D22F896-40B5-4ADD-8801-0D06FADFA095}" type="slidenum">
              <a:rPr lang="fr-FR" noProof="0" smtClean="0"/>
              <a:pPr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6317387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813F872-B07E-4D3D-9FF5-95882E508B02}" type="datetime1">
              <a:rPr lang="fr-FR" noProof="0" smtClean="0"/>
              <a:t>04/05/2022</a:t>
            </a:fld>
            <a:endParaRPr lang="fr-FR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rtl="0"/>
            <a:fld id="{6D22F896-40B5-4ADD-8801-0D06FADFA095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4090087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66CF3E7-8327-4338-819B-EA552EED6D71}" type="datetime1">
              <a:rPr lang="fr-FR" noProof="0" smtClean="0"/>
              <a:t>04/05/2022</a:t>
            </a:fld>
            <a:endParaRPr lang="fr-FR" noProof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rtl="0"/>
            <a:fld id="{6D22F896-40B5-4ADD-8801-0D06FADFA095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959329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C99894C-1F98-4697-B9D6-894BE514B1DC}" type="datetime1">
              <a:rPr lang="fr-FR" noProof="0" smtClean="0"/>
              <a:t>04/05/2022</a:t>
            </a:fld>
            <a:endParaRPr lang="fr-FR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fr-FR" noProof="0" smtClean="0"/>
              <a:pPr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83226158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18AFE6F-10DA-46C3-A49E-27F68F071EC8}" type="datetime1">
              <a:rPr lang="fr-FR" noProof="0" smtClean="0"/>
              <a:t>04/05/2022</a:t>
            </a:fld>
            <a:endParaRPr lang="fr-FR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649897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EEF6281-5ACC-43E8-B61C-C1BECF115942}" type="datetime1">
              <a:rPr lang="fr-FR" noProof="0" smtClean="0"/>
              <a:t>04/05/2022</a:t>
            </a:fld>
            <a:endParaRPr lang="fr-FR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875652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DFC6E80-1E63-44AB-A42A-92EC9C13D265}" type="datetime1">
              <a:rPr lang="fr-FR" noProof="0" smtClean="0"/>
              <a:t>04/05/2022</a:t>
            </a:fld>
            <a:endParaRPr lang="fr-FR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rtl="0"/>
            <a:fld id="{6D22F896-40B5-4ADD-8801-0D06FADFA095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878372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7C99894C-1F98-4697-B9D6-894BE514B1DC}" type="datetime1">
              <a:rPr lang="fr-FR" noProof="0" smtClean="0"/>
              <a:t>04/05/2022</a:t>
            </a:fld>
            <a:endParaRPr lang="fr-FR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fr-FR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rtl="0"/>
            <a:fld id="{6D22F896-40B5-4ADD-8801-0D06FADFA095}" type="slidenum">
              <a:rPr lang="fr-FR" noProof="0" smtClean="0"/>
              <a:pPr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542175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7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v04b2Jmc4jg?feature=oembed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93779" y="802298"/>
            <a:ext cx="10161073" cy="2013111"/>
          </a:xfrm>
        </p:spPr>
        <p:txBody>
          <a:bodyPr rtlCol="0"/>
          <a:lstStyle/>
          <a:p>
            <a:r>
              <a:rPr lang="fr-FR" dirty="0"/>
              <a:t>Séjour Rando/marche</a:t>
            </a:r>
            <a:br>
              <a:rPr lang="fr-FR" dirty="0"/>
            </a:br>
            <a:r>
              <a:rPr lang="fr-FR" dirty="0"/>
              <a:t>         dans le lot 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91553" y="2904565"/>
            <a:ext cx="6221506" cy="524435"/>
          </a:xfrm>
        </p:spPr>
        <p:txBody>
          <a:bodyPr vert="horz" lIns="91440" tIns="91440" rIns="91440" bIns="91440" rtlCol="0" anchor="t">
            <a:normAutofit lnSpcReduction="10000"/>
          </a:bodyPr>
          <a:lstStyle/>
          <a:p>
            <a:r>
              <a:rPr lang="fr-FR" dirty="0"/>
              <a:t>                           </a:t>
            </a:r>
            <a:r>
              <a:rPr lang="fr-FR" sz="2400" dirty="0"/>
              <a:t>Du 6 au 12 Juin 2022</a:t>
            </a: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6B4D3C7-B783-4A9A-B089-50F9422A0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2636" y="219672"/>
            <a:ext cx="2841811" cy="268489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22B4B10-C2C1-4FF7-BEAF-1B532A3806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5952" y="3398036"/>
            <a:ext cx="7225553" cy="3334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32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831A0B-C90D-42C6-8795-A0997282F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5542" y="446088"/>
            <a:ext cx="4238971" cy="796303"/>
          </a:xfrm>
          <a:prstGeom prst="roundRect">
            <a:avLst/>
          </a:prstGeo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fr-FR" sz="1800" dirty="0">
                <a:solidFill>
                  <a:schemeClr val="dk1"/>
                </a:solidFill>
                <a:latin typeface="Arial Black" panose="020B0A04020102020204" pitchFamily="34" charset="0"/>
                <a:ea typeface="+mn-ea"/>
                <a:cs typeface="+mn-cs"/>
              </a:rPr>
              <a:t>Mercredi 8 juin</a:t>
            </a:r>
            <a:br>
              <a:rPr lang="fr-FR" sz="1800" dirty="0">
                <a:solidFill>
                  <a:schemeClr val="dk1"/>
                </a:solidFill>
                <a:latin typeface="Arial Black" panose="020B0A04020102020204" pitchFamily="34" charset="0"/>
                <a:ea typeface="+mn-ea"/>
                <a:cs typeface="+mn-cs"/>
              </a:rPr>
            </a:br>
            <a:r>
              <a:rPr lang="fr-FR" sz="1800" dirty="0">
                <a:solidFill>
                  <a:schemeClr val="dk1"/>
                </a:solidFill>
                <a:latin typeface="Arial Black" panose="020B0A04020102020204" pitchFamily="34" charset="0"/>
                <a:ea typeface="+mn-ea"/>
                <a:cs typeface="+mn-cs"/>
              </a:rPr>
              <a:t>les villages de Sauliac et Cabrerets</a:t>
            </a:r>
            <a:br>
              <a:rPr lang="fr-FR" sz="1800" dirty="0">
                <a:solidFill>
                  <a:schemeClr val="dk1"/>
                </a:solidFill>
                <a:latin typeface="Arial Black" panose="020B0A04020102020204" pitchFamily="34" charset="0"/>
                <a:ea typeface="+mn-ea"/>
                <a:cs typeface="+mn-cs"/>
              </a:rPr>
            </a:br>
            <a:r>
              <a:rPr lang="fr-FR" sz="1800" dirty="0">
                <a:solidFill>
                  <a:schemeClr val="dk1"/>
                </a:solidFill>
                <a:latin typeface="Arial Black" panose="020B0A04020102020204" pitchFamily="34" charset="0"/>
                <a:ea typeface="+mn-ea"/>
                <a:cs typeface="+mn-cs"/>
              </a:rPr>
              <a:t>grotte de Pech Merle 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5DE9B6CA-53A3-444A-9382-E749AEB4E8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8878" y="152495"/>
            <a:ext cx="6096000" cy="2931364"/>
          </a:xfrm>
        </p:spPr>
      </p:pic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3857C53-C541-4DB5-A46D-28867B2B35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55541" y="1443037"/>
            <a:ext cx="4238971" cy="5414963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fr-FR" sz="1800" b="1" u="sng" dirty="0"/>
              <a:t>Matin </a:t>
            </a:r>
            <a:r>
              <a:rPr lang="fr-FR" sz="1800" b="1" dirty="0"/>
              <a:t>: Une partie de la matinée sera consacrée à une petite boucle autour du village de Sauliac.</a:t>
            </a:r>
          </a:p>
          <a:p>
            <a:r>
              <a:rPr lang="fr-FR" sz="1800" b="1" dirty="0"/>
              <a:t> Puis nous reprendrons le bus jusqu’à Cabrerets. </a:t>
            </a:r>
          </a:p>
          <a:p>
            <a:r>
              <a:rPr lang="fr-FR" sz="1800" b="1" dirty="0">
                <a:solidFill>
                  <a:schemeClr val="dk1"/>
                </a:solidFill>
              </a:rPr>
              <a:t>Après</a:t>
            </a:r>
            <a:r>
              <a:rPr lang="fr-FR" sz="1800" b="1" dirty="0"/>
              <a:t> avoir visité le village nous monterons tranquillement jusqu’à la grotte de Pech Merle. </a:t>
            </a:r>
          </a:p>
          <a:p>
            <a:r>
              <a:rPr lang="fr-FR" sz="1800" b="1" dirty="0"/>
              <a:t> </a:t>
            </a:r>
            <a:r>
              <a:rPr lang="fr-FR" sz="1800" b="1" u="sng" dirty="0"/>
              <a:t>Pique-Nique </a:t>
            </a:r>
            <a:r>
              <a:rPr lang="fr-FR" sz="1800" b="1" dirty="0"/>
              <a:t> sur le haut de Pech Merle avec point de vue sur la vallée du Célé et ses falaises abruptes. </a:t>
            </a:r>
          </a:p>
          <a:p>
            <a:r>
              <a:rPr lang="fr-FR" sz="1800" b="1" u="sng" dirty="0"/>
              <a:t>Après-midi :</a:t>
            </a:r>
            <a:r>
              <a:rPr lang="fr-FR" sz="1800" b="1" dirty="0"/>
              <a:t> Visite de la grotte de Pech Merle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43844BB-B5B9-490F-8436-7E5E717085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276505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1668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831A0B-C90D-42C6-8795-A0997282F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682" y="0"/>
            <a:ext cx="4831977" cy="878446"/>
          </a:xfrm>
          <a:prstGeom prst="roundRect">
            <a:avLst/>
          </a:prstGeo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fr-FR" sz="1800" dirty="0">
                <a:solidFill>
                  <a:schemeClr val="dk1"/>
                </a:solidFill>
                <a:latin typeface="Arial Black" panose="020B0A04020102020204" pitchFamily="34" charset="0"/>
                <a:ea typeface="+mn-ea"/>
                <a:cs typeface="+mn-cs"/>
              </a:rPr>
              <a:t>Jeudi 9 juin </a:t>
            </a:r>
            <a:br>
              <a:rPr lang="fr-FR" sz="1800" dirty="0">
                <a:solidFill>
                  <a:schemeClr val="dk1"/>
                </a:solidFill>
                <a:latin typeface="Arial Black" panose="020B0A04020102020204" pitchFamily="34" charset="0"/>
                <a:ea typeface="+mn-ea"/>
                <a:cs typeface="+mn-cs"/>
              </a:rPr>
            </a:br>
            <a:r>
              <a:rPr lang="fr-FR" sz="1800" dirty="0">
                <a:solidFill>
                  <a:schemeClr val="dk1"/>
                </a:solidFill>
                <a:latin typeface="Arial Black" panose="020B0A04020102020204" pitchFamily="34" charset="0"/>
                <a:ea typeface="+mn-ea"/>
                <a:cs typeface="+mn-cs"/>
              </a:rPr>
              <a:t>Autour du domaine du Mas de Saboth</a:t>
            </a:r>
            <a:br>
              <a:rPr lang="fr-FR" sz="1800" dirty="0">
                <a:solidFill>
                  <a:schemeClr val="dk1"/>
                </a:solidFill>
                <a:latin typeface="Arial Black" panose="020B0A04020102020204" pitchFamily="34" charset="0"/>
                <a:ea typeface="+mn-ea"/>
                <a:cs typeface="+mn-cs"/>
              </a:rPr>
            </a:br>
            <a:endParaRPr lang="fr-FR" sz="1800" dirty="0">
              <a:solidFill>
                <a:schemeClr val="dk1"/>
              </a:solidFill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3857C53-C541-4DB5-A46D-28867B2B35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9247" y="1093695"/>
            <a:ext cx="5095266" cy="5764306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 lnSpcReduction="10000"/>
          </a:bodyPr>
          <a:lstStyle/>
          <a:p>
            <a:r>
              <a:rPr lang="fr-FR" sz="1800" b="1" u="sng" dirty="0"/>
              <a:t>Matin </a:t>
            </a:r>
            <a:r>
              <a:rPr lang="fr-FR" sz="1800" b="1" dirty="0"/>
              <a:t>:</a:t>
            </a:r>
          </a:p>
          <a:p>
            <a:r>
              <a:rPr lang="fr-FR" sz="1800" b="1" dirty="0"/>
              <a:t>     à partir du VV Rando et Marche </a:t>
            </a:r>
          </a:p>
          <a:p>
            <a:r>
              <a:rPr lang="fr-FR" sz="1800" b="1" dirty="0"/>
              <a:t>Accompagnées par Fanny et olivier</a:t>
            </a:r>
          </a:p>
          <a:p>
            <a:endParaRPr lang="fr-FR" sz="1800" b="1" dirty="0"/>
          </a:p>
          <a:p>
            <a:endParaRPr lang="fr-FR" sz="1800" b="1" dirty="0"/>
          </a:p>
          <a:p>
            <a:endParaRPr lang="fr-FR" sz="1800" b="1" dirty="0"/>
          </a:p>
          <a:p>
            <a:endParaRPr lang="fr-FR" sz="1800" b="1" dirty="0"/>
          </a:p>
          <a:p>
            <a:endParaRPr lang="fr-FR" sz="1800" b="1" dirty="0"/>
          </a:p>
          <a:p>
            <a:endParaRPr lang="fr-FR" sz="1800" b="1" dirty="0"/>
          </a:p>
          <a:p>
            <a:r>
              <a:rPr lang="fr-FR" sz="1800" b="1" dirty="0"/>
              <a:t>Découverte du patrimoine Rural , les Gariottes (ou casselles)</a:t>
            </a:r>
          </a:p>
          <a:p>
            <a:r>
              <a:rPr lang="fr-FR" sz="1800" b="1" dirty="0"/>
              <a:t>L’aqueduc romain </a:t>
            </a:r>
          </a:p>
          <a:p>
            <a:r>
              <a:rPr lang="fr-FR" sz="1800" b="1" dirty="0"/>
              <a:t>Déjeuner au Mas de Saboth </a:t>
            </a:r>
          </a:p>
          <a:p>
            <a:r>
              <a:rPr lang="fr-FR" sz="1800" b="1" u="sng" dirty="0"/>
              <a:t>Après-midi :</a:t>
            </a:r>
            <a:r>
              <a:rPr lang="fr-FR" sz="1800" b="1" dirty="0"/>
              <a:t> un moment de détente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0BC0648-135D-4BB7-88E5-42120FC01A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729" y="2474260"/>
            <a:ext cx="3980329" cy="1981200"/>
          </a:xfrm>
          <a:prstGeom prst="rect">
            <a:avLst/>
          </a:prstGeom>
        </p:spPr>
      </p:pic>
      <p:pic>
        <p:nvPicPr>
          <p:cNvPr id="11" name="Espace réservé du contenu 10">
            <a:extLst>
              <a:ext uri="{FF2B5EF4-FFF2-40B4-BE49-F238E27FC236}">
                <a16:creationId xmlns:a16="http://schemas.microsoft.com/office/drawing/2014/main" id="{AED1B1F7-D9DE-4684-BD80-552D6ED9DA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397489" y="0"/>
            <a:ext cx="5109881" cy="3056965"/>
          </a:xfr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48FB707E-8DA4-456D-8043-F123FB1D47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7490" y="3119718"/>
            <a:ext cx="5109880" cy="373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22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831A0B-C90D-42C6-8795-A0997282F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929" y="0"/>
            <a:ext cx="2779059" cy="878446"/>
          </a:xfrm>
          <a:prstGeom prst="roundRect">
            <a:avLst/>
          </a:prstGeo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fr-FR" sz="1800" dirty="0">
                <a:solidFill>
                  <a:schemeClr val="dk1"/>
                </a:solidFill>
                <a:latin typeface="Arial Black" panose="020B0A04020102020204" pitchFamily="34" charset="0"/>
                <a:ea typeface="+mn-ea"/>
                <a:cs typeface="+mn-cs"/>
              </a:rPr>
              <a:t>Jeudi 9 juin </a:t>
            </a:r>
            <a:br>
              <a:rPr lang="fr-FR" sz="1800" dirty="0">
                <a:solidFill>
                  <a:schemeClr val="dk1"/>
                </a:solidFill>
                <a:latin typeface="Arial Black" panose="020B0A04020102020204" pitchFamily="34" charset="0"/>
                <a:ea typeface="+mn-ea"/>
                <a:cs typeface="+mn-cs"/>
              </a:rPr>
            </a:br>
            <a:r>
              <a:rPr lang="fr-FR" sz="1800" dirty="0">
                <a:solidFill>
                  <a:schemeClr val="dk1"/>
                </a:solidFill>
                <a:latin typeface="Arial Black" panose="020B0A04020102020204" pitchFamily="34" charset="0"/>
                <a:ea typeface="+mn-ea"/>
                <a:cs typeface="+mn-cs"/>
              </a:rPr>
              <a:t>   en fin  D’Après-midi</a:t>
            </a:r>
            <a:br>
              <a:rPr lang="fr-FR" sz="1800" dirty="0">
                <a:solidFill>
                  <a:schemeClr val="dk1"/>
                </a:solidFill>
                <a:latin typeface="Arial Black" panose="020B0A04020102020204" pitchFamily="34" charset="0"/>
                <a:ea typeface="+mn-ea"/>
                <a:cs typeface="+mn-cs"/>
              </a:rPr>
            </a:br>
            <a:endParaRPr lang="fr-FR" sz="1800" dirty="0">
              <a:solidFill>
                <a:schemeClr val="dk1"/>
              </a:solidFill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3857C53-C541-4DB5-A46D-28867B2B35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59224" y="878446"/>
            <a:ext cx="4572000" cy="5907836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fr-FR" sz="1800" b="1" dirty="0"/>
              <a:t>    Départ vers 17h30</a:t>
            </a:r>
          </a:p>
          <a:p>
            <a:r>
              <a:rPr lang="fr-FR" sz="1800" b="1" dirty="0"/>
              <a:t>    Direction CAHORS  </a:t>
            </a:r>
          </a:p>
          <a:p>
            <a:r>
              <a:rPr lang="fr-FR" sz="1800" b="1" dirty="0"/>
              <a:t>Visite de la vieille ville</a:t>
            </a:r>
          </a:p>
          <a:p>
            <a:r>
              <a:rPr lang="fr-FR" sz="1800" b="1" dirty="0"/>
              <a:t>La cathédrale saint Etienne</a:t>
            </a:r>
          </a:p>
          <a:p>
            <a:r>
              <a:rPr lang="fr-FR" sz="1800" b="1" dirty="0"/>
              <a:t>Ses jardins secrets Le pont </a:t>
            </a:r>
            <a:r>
              <a:rPr lang="fr-FR" sz="1800" b="1" dirty="0" err="1"/>
              <a:t>Valentré</a:t>
            </a:r>
            <a:endParaRPr lang="fr-FR" sz="1800" b="1" dirty="0"/>
          </a:p>
          <a:p>
            <a:r>
              <a:rPr lang="fr-FR" sz="1800" b="1" dirty="0"/>
              <a:t>En suite nous reprenons le Bus</a:t>
            </a:r>
          </a:p>
          <a:p>
            <a:r>
              <a:rPr lang="fr-FR" sz="1800" b="1" dirty="0"/>
              <a:t>Direction le MONT SAINT CYR</a:t>
            </a:r>
          </a:p>
          <a:p>
            <a:r>
              <a:rPr lang="fr-FR" sz="1600" b="1" dirty="0"/>
              <a:t>Qui surplombe la Ville de Cahors</a:t>
            </a:r>
          </a:p>
          <a:p>
            <a:r>
              <a:rPr lang="fr-FR" sz="1800" b="1" dirty="0"/>
              <a:t>    </a:t>
            </a:r>
            <a:r>
              <a:rPr lang="fr-FR" sz="1800" b="1" i="1" dirty="0">
                <a:latin typeface="Bahnschrift" panose="020B0502040204020203" pitchFamily="34" charset="0"/>
              </a:rPr>
              <a:t>(PN   SUR PLACE )</a:t>
            </a:r>
          </a:p>
          <a:p>
            <a:endParaRPr lang="fr-FR" sz="1800" b="1" dirty="0"/>
          </a:p>
          <a:p>
            <a:endParaRPr lang="fr-FR" sz="1800" b="1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1AB4C0B-871A-4374-A0F4-1B781E3801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0588" y="4596082"/>
            <a:ext cx="4395540" cy="2190200"/>
          </a:xfrm>
          <a:prstGeom prst="rect">
            <a:avLst/>
          </a:prstGeom>
        </p:spPr>
      </p:pic>
      <p:pic>
        <p:nvPicPr>
          <p:cNvPr id="10" name="Espace réservé du contenu 9">
            <a:extLst>
              <a:ext uri="{FF2B5EF4-FFF2-40B4-BE49-F238E27FC236}">
                <a16:creationId xmlns:a16="http://schemas.microsoft.com/office/drawing/2014/main" id="{3851F55B-39F8-4B3C-842B-B7FA2A29CC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6681" y="71714"/>
            <a:ext cx="5949669" cy="2922498"/>
          </a:xfr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9595935-7614-4353-8BC6-EBFE1C6CC54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562599" y="3608295"/>
            <a:ext cx="3711390" cy="264458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E582CBF-0936-4D6E-83CC-15C126AFA62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664388" y="3581404"/>
            <a:ext cx="3621742" cy="278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9819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28F6D36-3F2F-4F11-90F4-C09E5E38850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64774" y="71718"/>
            <a:ext cx="11286565" cy="6786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582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831A0B-C90D-42C6-8795-A0997282F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3341" y="71712"/>
            <a:ext cx="4338188" cy="609605"/>
          </a:xfrm>
          <a:prstGeom prst="roundRect">
            <a:avLst/>
          </a:prstGeo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fr-FR" sz="1800" dirty="0">
                <a:solidFill>
                  <a:schemeClr val="dk1"/>
                </a:solidFill>
                <a:latin typeface="Arial Black" panose="020B0A04020102020204" pitchFamily="34" charset="0"/>
                <a:ea typeface="+mn-ea"/>
                <a:cs typeface="+mn-cs"/>
              </a:rPr>
              <a:t>       Vendredi 10 juin </a:t>
            </a:r>
            <a:br>
              <a:rPr lang="fr-FR" sz="1800" dirty="0">
                <a:solidFill>
                  <a:schemeClr val="dk1"/>
                </a:solidFill>
                <a:latin typeface="Arial Black" panose="020B0A04020102020204" pitchFamily="34" charset="0"/>
                <a:ea typeface="+mn-ea"/>
                <a:cs typeface="+mn-cs"/>
              </a:rPr>
            </a:br>
            <a:r>
              <a:rPr lang="fr-FR" sz="1800" dirty="0">
                <a:solidFill>
                  <a:schemeClr val="dk1"/>
                </a:solidFill>
                <a:latin typeface="Arial Black" panose="020B0A04020102020204" pitchFamily="34" charset="0"/>
                <a:ea typeface="+mn-ea"/>
                <a:cs typeface="+mn-cs"/>
              </a:rPr>
              <a:t>LUZECH et le vignoble de CAHORS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3857C53-C541-4DB5-A46D-28867B2B35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59224" y="788894"/>
            <a:ext cx="4572000" cy="5997388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fr-FR" sz="1800" b="1" dirty="0"/>
              <a:t>    RANDONNEE à La JOURNEE</a:t>
            </a:r>
          </a:p>
          <a:p>
            <a:r>
              <a:rPr lang="fr-FR" sz="1800" b="1" dirty="0">
                <a:latin typeface="Bahnschrift" panose="020B0502040204020203" pitchFamily="34" charset="0"/>
              </a:rPr>
              <a:t>Matin :     Départ de Puit de </a:t>
            </a:r>
            <a:r>
              <a:rPr lang="fr-FR" sz="1800" b="1" dirty="0" err="1">
                <a:latin typeface="Bahnschrift" panose="020B0502040204020203" pitchFamily="34" charset="0"/>
              </a:rPr>
              <a:t>Naudé</a:t>
            </a:r>
            <a:r>
              <a:rPr lang="fr-FR" sz="1800" b="1" dirty="0">
                <a:latin typeface="Bahnschrift" panose="020B0502040204020203" pitchFamily="34" charset="0"/>
              </a:rPr>
              <a:t> et nous rejoindrons LUZECH  et l’Oppidum de l’</a:t>
            </a:r>
            <a:r>
              <a:rPr lang="fr-FR" sz="1800" b="1" dirty="0" err="1">
                <a:latin typeface="Bahnschrift" panose="020B0502040204020203" pitchFamily="34" charset="0"/>
              </a:rPr>
              <a:t>impernal</a:t>
            </a:r>
            <a:r>
              <a:rPr lang="fr-FR" sz="1800" b="1" dirty="0">
                <a:latin typeface="Bahnschrift" panose="020B0502040204020203" pitchFamily="34" charset="0"/>
              </a:rPr>
              <a:t> vestige de l’époque pré-gallo-romaine  </a:t>
            </a:r>
          </a:p>
          <a:p>
            <a:r>
              <a:rPr lang="fr-FR" sz="1800" b="1" dirty="0">
                <a:latin typeface="Bahnschrift" panose="020B0502040204020203" pitchFamily="34" charset="0"/>
              </a:rPr>
              <a:t>PN </a:t>
            </a:r>
          </a:p>
          <a:p>
            <a:r>
              <a:rPr lang="fr-FR" sz="1800" b="1" dirty="0">
                <a:latin typeface="Bahnschrift" panose="020B0502040204020203" pitchFamily="34" charset="0"/>
              </a:rPr>
              <a:t>Après midi : un petite montée  afin de rejoindre   le vignoble de </a:t>
            </a:r>
            <a:r>
              <a:rPr lang="fr-FR" sz="1800" b="1" dirty="0" err="1">
                <a:latin typeface="Bahnschrift" panose="020B0502040204020203" pitchFamily="34" charset="0"/>
              </a:rPr>
              <a:t>Cournou</a:t>
            </a:r>
            <a:r>
              <a:rPr lang="fr-FR" sz="1800" b="1" dirty="0">
                <a:latin typeface="Bahnschrift" panose="020B0502040204020203" pitchFamily="34" charset="0"/>
              </a:rPr>
              <a:t> et pour finir par une halte  chez Sophie et Julien  échanges et dégustation</a:t>
            </a:r>
          </a:p>
          <a:p>
            <a:endParaRPr lang="fr-FR" sz="1800" b="1" dirty="0"/>
          </a:p>
          <a:p>
            <a:endParaRPr lang="fr-FR" sz="1800" b="1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53DD012-4AB0-4326-BE56-C36FC96F42F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3342" y="4231341"/>
            <a:ext cx="4007224" cy="2626659"/>
          </a:xfrm>
          <a:prstGeom prst="rect">
            <a:avLst/>
          </a:prstGeom>
        </p:spPr>
      </p:pic>
      <p:pic>
        <p:nvPicPr>
          <p:cNvPr id="11" name="Espace réservé du contenu 10">
            <a:extLst>
              <a:ext uri="{FF2B5EF4-FFF2-40B4-BE49-F238E27FC236}">
                <a16:creationId xmlns:a16="http://schemas.microsoft.com/office/drawing/2014/main" id="{5AB7EDB1-4AFE-4F79-86CB-9BD9A3B465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499412" y="71713"/>
            <a:ext cx="5244353" cy="2841816"/>
          </a:xfr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DA8BF78-BE91-431B-8593-0BC72D4A25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9412" y="3155576"/>
            <a:ext cx="5355849" cy="3218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2274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9BF8F04-C0D8-4800-BE81-C18FB1230DB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322727" y="116540"/>
            <a:ext cx="11645153" cy="6741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5082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831A0B-C90D-42C6-8795-A0997282F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8165" y="0"/>
            <a:ext cx="3935506" cy="878446"/>
          </a:xfrm>
          <a:prstGeom prst="roundRect">
            <a:avLst/>
          </a:prstGeo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fr-FR" sz="1800" dirty="0">
                <a:solidFill>
                  <a:schemeClr val="dk1"/>
                </a:solidFill>
                <a:latin typeface="Arial Black" panose="020B0A04020102020204" pitchFamily="34" charset="0"/>
                <a:ea typeface="+mn-ea"/>
                <a:cs typeface="+mn-cs"/>
              </a:rPr>
              <a:t>       Samedi 11 juin </a:t>
            </a:r>
            <a:br>
              <a:rPr lang="fr-FR" sz="1800" dirty="0">
                <a:solidFill>
                  <a:schemeClr val="dk1"/>
                </a:solidFill>
                <a:latin typeface="Arial Black" panose="020B0A04020102020204" pitchFamily="34" charset="0"/>
                <a:ea typeface="+mn-ea"/>
                <a:cs typeface="+mn-cs"/>
              </a:rPr>
            </a:br>
            <a:r>
              <a:rPr lang="fr-FR" sz="1800" dirty="0">
                <a:solidFill>
                  <a:schemeClr val="dk1"/>
                </a:solidFill>
                <a:latin typeface="Arial Black" panose="020B0A04020102020204" pitchFamily="34" charset="0"/>
                <a:ea typeface="+mn-ea"/>
                <a:cs typeface="+mn-cs"/>
              </a:rPr>
              <a:t>BRENGUES Vallée du Célé</a:t>
            </a:r>
            <a:br>
              <a:rPr lang="fr-FR" sz="1800" dirty="0">
                <a:solidFill>
                  <a:schemeClr val="dk1"/>
                </a:solidFill>
                <a:latin typeface="Arial Black" panose="020B0A04020102020204" pitchFamily="34" charset="0"/>
                <a:ea typeface="+mn-ea"/>
                <a:cs typeface="+mn-cs"/>
              </a:rPr>
            </a:br>
            <a:r>
              <a:rPr lang="fr-FR" sz="1800" dirty="0">
                <a:solidFill>
                  <a:schemeClr val="dk1"/>
                </a:solidFill>
                <a:latin typeface="Arial Black" panose="020B0A04020102020204" pitchFamily="34" charset="0"/>
                <a:ea typeface="+mn-ea"/>
                <a:cs typeface="+mn-cs"/>
              </a:rPr>
              <a:t>FIGEAC et Musée Champollion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3857C53-C541-4DB5-A46D-28867B2B35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1647" y="878446"/>
            <a:ext cx="4679577" cy="5907836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fr-FR" sz="1800" b="1" u="sng" dirty="0">
                <a:latin typeface="Bahnschrift" panose="020B0502040204020203" pitchFamily="34" charset="0"/>
              </a:rPr>
              <a:t>Matin </a:t>
            </a:r>
            <a:r>
              <a:rPr lang="fr-FR" sz="1800" b="1" dirty="0">
                <a:latin typeface="Bahnschrift" panose="020B0502040204020203" pitchFamily="34" charset="0"/>
              </a:rPr>
              <a:t>: Randonnée et Marche  autour de Brengues le patrimoine Quercynois le château des Anglais et le chemin Jacquaire</a:t>
            </a:r>
          </a:p>
          <a:p>
            <a:r>
              <a:rPr lang="fr-FR" sz="1800" b="1" dirty="0">
                <a:latin typeface="Bahnschrift" panose="020B0502040204020203" pitchFamily="34" charset="0"/>
              </a:rPr>
              <a:t> PN au bord du Célé </a:t>
            </a:r>
          </a:p>
          <a:p>
            <a:r>
              <a:rPr lang="fr-FR" sz="1800" b="1" u="sng" dirty="0">
                <a:latin typeface="Bahnschrift" panose="020B0502040204020203" pitchFamily="34" charset="0"/>
              </a:rPr>
              <a:t>Après midi </a:t>
            </a:r>
            <a:r>
              <a:rPr lang="fr-FR" sz="1800" b="1" dirty="0">
                <a:latin typeface="Bahnschrift" panose="020B0502040204020203" pitchFamily="34" charset="0"/>
              </a:rPr>
              <a:t>: FIGEAC </a:t>
            </a:r>
          </a:p>
          <a:p>
            <a:r>
              <a:rPr lang="fr-FR" sz="1800" b="1" dirty="0">
                <a:latin typeface="Bahnschrift" panose="020B0502040204020203" pitchFamily="34" charset="0"/>
              </a:rPr>
              <a:t> Découverte de la ville </a:t>
            </a:r>
          </a:p>
          <a:p>
            <a:r>
              <a:rPr lang="fr-FR" sz="1800" b="1" dirty="0">
                <a:latin typeface="Bahnschrift" panose="020B0502040204020203" pitchFamily="34" charset="0"/>
              </a:rPr>
              <a:t>Visite guidée du Musée CHAMPOLLION </a:t>
            </a:r>
          </a:p>
          <a:p>
            <a:r>
              <a:rPr lang="fr-FR" sz="1800" i="1" dirty="0">
                <a:latin typeface="Agency FB" panose="020B0503020202020204" pitchFamily="34" charset="0"/>
              </a:rPr>
              <a:t>(Les écritures du Monde  )</a:t>
            </a:r>
          </a:p>
          <a:p>
            <a:r>
              <a:rPr lang="fr-FR" sz="1800" b="1" dirty="0">
                <a:latin typeface="Bahnschrift" panose="020B0502040204020203" pitchFamily="34" charset="0"/>
              </a:rPr>
              <a:t>                          </a:t>
            </a:r>
          </a:p>
          <a:p>
            <a:endParaRPr lang="fr-FR" sz="1800" b="1" dirty="0"/>
          </a:p>
          <a:p>
            <a:endParaRPr lang="fr-FR" sz="1800" b="1" dirty="0"/>
          </a:p>
        </p:txBody>
      </p:sp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F54EF3F4-145C-4BAB-BFB9-1E4F5F58F7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5999" y="0"/>
            <a:ext cx="5988423" cy="2739556"/>
          </a:xfr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D0716A9-8974-4929-B989-26994474EAF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5998" y="2739556"/>
            <a:ext cx="5988423" cy="404672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5618171-ADC1-4AD5-80EB-B216C5B2DA2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816" y="4294094"/>
            <a:ext cx="4286326" cy="2563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443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E25F4E-7214-455B-B906-E1AA743C5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 Nos  Guides Accompagnateurs</a:t>
            </a:r>
            <a:br>
              <a:rPr lang="fr-FR" dirty="0"/>
            </a:br>
            <a:r>
              <a:rPr lang="fr-FR" dirty="0"/>
              <a:t>   Pour nos 4jours de randonnées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497C3A21-D2CD-4A88-AD44-E0D56528941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19400" y="1952717"/>
            <a:ext cx="3523129" cy="3650224"/>
          </a:xfrm>
        </p:spPr>
      </p:pic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462CDEE8-D10E-47C8-91E1-952C1671FE7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611036" y="2169459"/>
            <a:ext cx="3523129" cy="3433482"/>
          </a:xfr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8566EEB-DFD9-4DE8-8003-8BADB233F78E}"/>
              </a:ext>
            </a:extLst>
          </p:cNvPr>
          <p:cNvSpPr/>
          <p:nvPr/>
        </p:nvSpPr>
        <p:spPr>
          <a:xfrm rot="10800000" flipV="1">
            <a:off x="3550024" y="5871881"/>
            <a:ext cx="1819835" cy="36200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COLIN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53884D-3A57-460A-B6C2-39B66D61C2EF}"/>
              </a:ext>
            </a:extLst>
          </p:cNvPr>
          <p:cNvSpPr/>
          <p:nvPr/>
        </p:nvSpPr>
        <p:spPr>
          <a:xfrm>
            <a:off x="8373035" y="5867399"/>
            <a:ext cx="1757083" cy="36648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ROMAIN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989759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533E653A-9894-4946-B899-A6996030E3BA}"/>
              </a:ext>
            </a:extLst>
          </p:cNvPr>
          <p:cNvSpPr/>
          <p:nvPr/>
        </p:nvSpPr>
        <p:spPr>
          <a:xfrm>
            <a:off x="3460375" y="1344705"/>
            <a:ext cx="4751295" cy="107576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Dimanche  12 Juin </a:t>
            </a:r>
          </a:p>
          <a:p>
            <a:pPr algn="ctr"/>
            <a:r>
              <a:rPr lang="fr-FR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Fin de Séjour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510408C-E72D-4E78-B2F9-59DB192384D2}"/>
              </a:ext>
            </a:extLst>
          </p:cNvPr>
          <p:cNvSpPr/>
          <p:nvPr/>
        </p:nvSpPr>
        <p:spPr>
          <a:xfrm>
            <a:off x="3460375" y="2743200"/>
            <a:ext cx="4751295" cy="3433482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</a:rPr>
              <a:t>Départ le matin après le petit déjeuner </a:t>
            </a:r>
          </a:p>
          <a:p>
            <a:pPr algn="ctr"/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</a:rPr>
              <a:t>Arrêt vers Limoges </a:t>
            </a:r>
          </a:p>
          <a:p>
            <a:pPr algn="ctr"/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</a:rPr>
              <a:t>(pour  la pause repas) </a:t>
            </a:r>
          </a:p>
          <a:p>
            <a:pPr algn="ctr"/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</a:rPr>
              <a:t>Arrivée à Saint Gilles</a:t>
            </a:r>
          </a:p>
          <a:p>
            <a:pPr algn="ctr"/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</a:rPr>
              <a:t>Vers 18Heures </a:t>
            </a:r>
          </a:p>
        </p:txBody>
      </p:sp>
    </p:spTree>
    <p:extLst>
      <p:ext uri="{BB962C8B-B14F-4D97-AF65-F5344CB8AC3E}">
        <p14:creationId xmlns:p14="http://schemas.microsoft.com/office/powerpoint/2010/main" val="687161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6C8B16-D4D8-2477-0C5A-E37EA7D13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06188"/>
            <a:ext cx="4363687" cy="753036"/>
          </a:xfrm>
        </p:spPr>
        <p:txBody>
          <a:bodyPr/>
          <a:lstStyle/>
          <a:p>
            <a:r>
              <a:rPr lang="fr-FR" dirty="0"/>
              <a:t>  au Domaine du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CE31C7ED-24B1-4778-AB7C-553046F515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9967" y="412376"/>
            <a:ext cx="8915400" cy="2030717"/>
          </a:xfr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0F16239-7D1C-4708-AF83-C3D75B72F2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2926" y="2649281"/>
            <a:ext cx="7411686" cy="39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364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édia en ligne 1" title="Domaine du Mas de Saboth 2019">
            <a:hlinkClick r:id="" action="ppaction://media"/>
            <a:extLst>
              <a:ext uri="{FF2B5EF4-FFF2-40B4-BE49-F238E27FC236}">
                <a16:creationId xmlns:a16="http://schemas.microsoft.com/office/drawing/2014/main" id="{3BCB4EC2-238F-451D-B084-FBC3A75B10C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18565" y="251012"/>
            <a:ext cx="11376211" cy="6445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803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9227A5E-ECD8-4554-9E9C-9AF88EA14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3820" y="87938"/>
            <a:ext cx="1781852" cy="523372"/>
          </a:xfrm>
        </p:spPr>
        <p:txBody>
          <a:bodyPr>
            <a:normAutofit fontScale="90000"/>
          </a:bodyPr>
          <a:lstStyle/>
          <a:p>
            <a:r>
              <a:rPr lang="fr-FR" dirty="0"/>
              <a:t>Le VV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ED7A836B-976C-4694-A385-B97B4FF7D40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907" y="349624"/>
            <a:ext cx="7316540" cy="5692587"/>
          </a:xfrm>
        </p:spPr>
      </p:pic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78FC0566-C322-42EF-A1C3-C75358D7F54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594446" y="645458"/>
            <a:ext cx="4525835" cy="2653554"/>
          </a:xfr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2CCC28D-9900-422D-BFE7-068EB2A0B7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2753" y="3558989"/>
            <a:ext cx="4437528" cy="240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29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4DA6BF-7CEE-408C-BEED-51B1FEBC8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2619" y="211733"/>
            <a:ext cx="3305852" cy="562782"/>
          </a:xfrm>
        </p:spPr>
        <p:txBody>
          <a:bodyPr>
            <a:normAutofit fontScale="90000"/>
          </a:bodyPr>
          <a:lstStyle/>
          <a:p>
            <a:r>
              <a:rPr lang="fr-FR" dirty="0"/>
              <a:t>HEBERGEMENT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E01B2FC-05DD-4A58-9F32-7E92819689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 rot="10800000" flipV="1">
            <a:off x="2679397" y="1081001"/>
            <a:ext cx="1345756" cy="403879"/>
          </a:xfrm>
        </p:spPr>
        <p:txBody>
          <a:bodyPr/>
          <a:lstStyle/>
          <a:p>
            <a:r>
              <a:rPr lang="fr-FR" dirty="0"/>
              <a:t>CHALET</a:t>
            </a:r>
          </a:p>
        </p:txBody>
      </p:sp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2A016A29-36DF-4F09-A47E-85E8C14BB25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237130" y="1702653"/>
            <a:ext cx="5764446" cy="4380832"/>
          </a:xfrm>
        </p:spPr>
      </p:pic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7EA68D2-EA16-4ACD-AD7C-707C788197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676959" y="211733"/>
            <a:ext cx="1700124" cy="456961"/>
          </a:xfrm>
        </p:spPr>
        <p:txBody>
          <a:bodyPr/>
          <a:lstStyle/>
          <a:p>
            <a:r>
              <a:rPr lang="fr-FR" dirty="0"/>
              <a:t>CHAMBRE </a:t>
            </a:r>
          </a:p>
        </p:txBody>
      </p:sp>
      <p:pic>
        <p:nvPicPr>
          <p:cNvPr id="10" name="Espace réservé du contenu 9">
            <a:extLst>
              <a:ext uri="{FF2B5EF4-FFF2-40B4-BE49-F238E27FC236}">
                <a16:creationId xmlns:a16="http://schemas.microsoft.com/office/drawing/2014/main" id="{9C22EF97-2138-45F5-B486-FCA0B42B0295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1576" y="774515"/>
            <a:ext cx="4957342" cy="3223744"/>
          </a:xfrm>
        </p:spPr>
      </p:pic>
    </p:spTree>
    <p:extLst>
      <p:ext uri="{BB962C8B-B14F-4D97-AF65-F5344CB8AC3E}">
        <p14:creationId xmlns:p14="http://schemas.microsoft.com/office/powerpoint/2010/main" val="3930053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7F8EF86-28AB-4D5D-9333-736703E8AC96}"/>
              </a:ext>
            </a:extLst>
          </p:cNvPr>
          <p:cNvSpPr/>
          <p:nvPr/>
        </p:nvSpPr>
        <p:spPr>
          <a:xfrm>
            <a:off x="639483" y="159293"/>
            <a:ext cx="4455459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AU PROGRAMME 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6B024B7-AFE1-421E-B9B9-F2C70B0FC7DB}"/>
              </a:ext>
            </a:extLst>
          </p:cNvPr>
          <p:cNvSpPr/>
          <p:nvPr/>
        </p:nvSpPr>
        <p:spPr>
          <a:xfrm>
            <a:off x="474926" y="1186654"/>
            <a:ext cx="4518212" cy="9144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Lundi 6 </a:t>
            </a:r>
          </a:p>
          <a:p>
            <a:pPr algn="ctr"/>
            <a:r>
              <a:rPr lang="fr-F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Départ à 7 heures parking salle de la vie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C1EFF3C-394D-4F48-BE40-6BC8A398A844}"/>
              </a:ext>
            </a:extLst>
          </p:cNvPr>
          <p:cNvSpPr/>
          <p:nvPr/>
        </p:nvSpPr>
        <p:spPr>
          <a:xfrm>
            <a:off x="341746" y="2243248"/>
            <a:ext cx="4784572" cy="44554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Arrêt  pique nique </a:t>
            </a:r>
          </a:p>
          <a:p>
            <a:pPr algn="ctr"/>
            <a:r>
              <a:rPr lang="fr-FR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À UZERCHE  Corrèze</a:t>
            </a:r>
          </a:p>
          <a:p>
            <a:pPr algn="ctr"/>
            <a:r>
              <a:rPr lang="fr-FR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Sur les bords de la Vézère </a:t>
            </a:r>
          </a:p>
          <a:p>
            <a:pPr algn="ctr"/>
            <a:r>
              <a:rPr lang="fr-FR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avec le charme Bucolique de son rivage</a:t>
            </a:r>
          </a:p>
          <a:p>
            <a:pPr algn="ctr"/>
            <a:endParaRPr lang="fr-FR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fr-FR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suivant le timing nous aurons la possibilité de faire une promenade digestive :    « sur les pas de Simone de Beauvoir »</a:t>
            </a:r>
          </a:p>
          <a:p>
            <a:pPr algn="ctr"/>
            <a:r>
              <a:rPr lang="fr-FR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Qui a passé ses vacances chez son grand père</a:t>
            </a:r>
          </a:p>
          <a:p>
            <a:pPr algn="ctr"/>
            <a:endParaRPr lang="fr-FR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fr-FR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Nb: de très belles photos :panorama de la ville à faire à partir du pont Turgot </a:t>
            </a:r>
          </a:p>
          <a:p>
            <a:pPr algn="ctr"/>
            <a:endParaRPr lang="fr-FR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8CE1E5A-695D-4845-9682-0FDB43F3C4EF}"/>
              </a:ext>
            </a:extLst>
          </p:cNvPr>
          <p:cNvSpPr/>
          <p:nvPr/>
        </p:nvSpPr>
        <p:spPr>
          <a:xfrm>
            <a:off x="6611471" y="1248334"/>
            <a:ext cx="5602941" cy="27140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5569583-8AA3-44D2-B658-2FC557B287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3965" y="159293"/>
            <a:ext cx="6918036" cy="4264925"/>
          </a:xfrm>
          <a:prstGeom prst="rect">
            <a:avLst/>
          </a:prstGeom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FA13C24-EB73-4473-B6C6-F99149A3947C}"/>
              </a:ext>
            </a:extLst>
          </p:cNvPr>
          <p:cNvSpPr/>
          <p:nvPr/>
        </p:nvSpPr>
        <p:spPr>
          <a:xfrm rot="10800000" flipV="1">
            <a:off x="6530107" y="4526139"/>
            <a:ext cx="4932217" cy="81248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« qui a une Maison à Uzerche à un château dans le Limousin » 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ACDAEF0-91A1-41C3-AE90-5286ABF54B8D}"/>
              </a:ext>
            </a:extLst>
          </p:cNvPr>
          <p:cNvSpPr/>
          <p:nvPr/>
        </p:nvSpPr>
        <p:spPr>
          <a:xfrm rot="10800000" flipV="1">
            <a:off x="5126318" y="5440541"/>
            <a:ext cx="6918037" cy="1107189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tx1"/>
                </a:solidFill>
              </a:rPr>
              <a:t>Le foisonnement des couleurs, des odeurs m’exaltait …….</a:t>
            </a:r>
          </a:p>
          <a:p>
            <a:pPr algn="ctr"/>
            <a:r>
              <a:rPr lang="fr-FR" sz="1400" dirty="0">
                <a:ln w="0"/>
                <a:solidFill>
                  <a:schemeClr val="tx1"/>
                </a:solidFill>
              </a:rPr>
              <a:t>Simone de Beauvoir –Mémoires d’une jeune fille Rangée </a:t>
            </a:r>
          </a:p>
        </p:txBody>
      </p:sp>
    </p:spTree>
    <p:extLst>
      <p:ext uri="{BB962C8B-B14F-4D97-AF65-F5344CB8AC3E}">
        <p14:creationId xmlns:p14="http://schemas.microsoft.com/office/powerpoint/2010/main" val="2310025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23C4268-6F33-46AC-946E-66DC7066000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577" y="0"/>
            <a:ext cx="109010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818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440562E-1D67-4C63-AEA4-9C1FFE610806}"/>
              </a:ext>
            </a:extLst>
          </p:cNvPr>
          <p:cNvSpPr/>
          <p:nvPr/>
        </p:nvSpPr>
        <p:spPr>
          <a:xfrm>
            <a:off x="1595717" y="349623"/>
            <a:ext cx="4043083" cy="103990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Mardi 7 juin SAINT-CIRQ-LAPOPIE</a:t>
            </a:r>
          </a:p>
          <a:p>
            <a:pPr algn="ctr"/>
            <a:r>
              <a:rPr lang="fr-F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Rando à</a:t>
            </a:r>
            <a:r>
              <a:rPr lang="fr-FR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la </a:t>
            </a:r>
            <a:r>
              <a:rPr lang="fr-F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journée au départ de Bouziès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1A3FF8F-25EF-4820-B43F-3F66CB6C41A5}"/>
              </a:ext>
            </a:extLst>
          </p:cNvPr>
          <p:cNvSpPr/>
          <p:nvPr/>
        </p:nvSpPr>
        <p:spPr>
          <a:xfrm>
            <a:off x="1111624" y="1640540"/>
            <a:ext cx="4527176" cy="49574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6AE4D01-212E-4538-9F9B-AFA8E3617915}"/>
              </a:ext>
            </a:extLst>
          </p:cNvPr>
          <p:cNvSpPr/>
          <p:nvPr/>
        </p:nvSpPr>
        <p:spPr>
          <a:xfrm>
            <a:off x="640975" y="1416422"/>
            <a:ext cx="4997825" cy="54236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dirty="0">
                <a:latin typeface="Arial Black" panose="020B0A04020102020204" pitchFamily="34" charset="0"/>
              </a:rPr>
              <a:t>Matin : </a:t>
            </a:r>
          </a:p>
          <a:p>
            <a:r>
              <a:rPr lang="fr-FR" b="1" dirty="0"/>
              <a:t>Pour se mettre en jambes rien de tel qu’une bonne montée de causse             </a:t>
            </a:r>
          </a:p>
          <a:p>
            <a:r>
              <a:rPr lang="fr-FR" b="1" dirty="0"/>
              <a:t>           Puis nous cheminerons sur le plateau avant de redescendre pour pique-niquer à Saint-Cirq-Lapopie. </a:t>
            </a:r>
          </a:p>
          <a:p>
            <a:endParaRPr lang="fr-FR" b="1" dirty="0"/>
          </a:p>
          <a:p>
            <a:r>
              <a:rPr lang="fr-FR" dirty="0">
                <a:latin typeface="Arial Black" panose="020B0A04020102020204" pitchFamily="34" charset="0"/>
              </a:rPr>
              <a:t>Après-midi : </a:t>
            </a:r>
          </a:p>
          <a:p>
            <a:r>
              <a:rPr lang="fr-FR" b="1" dirty="0"/>
              <a:t>Visite  du village en début d’après-midi avant de descendre progressivement jusqu’aux rives du Lot.</a:t>
            </a:r>
          </a:p>
          <a:p>
            <a:r>
              <a:rPr lang="fr-FR" b="1" dirty="0"/>
              <a:t> Nous emprunterons alors l’atypique chemin de halage taillé à même la falaise au XIXème siècle. </a:t>
            </a:r>
          </a:p>
          <a:p>
            <a:endParaRPr lang="fr-FR" b="1" dirty="0"/>
          </a:p>
          <a:p>
            <a:r>
              <a:rPr lang="fr-FR" b="1" dirty="0"/>
              <a:t>Possibilité de visiter de la chèvrerie à la ferme de </a:t>
            </a:r>
            <a:r>
              <a:rPr lang="fr-FR" b="1" dirty="0" err="1"/>
              <a:t>Létou</a:t>
            </a:r>
            <a:r>
              <a:rPr lang="fr-FR" b="1" dirty="0"/>
              <a:t> après la randonnée</a:t>
            </a:r>
          </a:p>
          <a:p>
            <a:pPr algn="ctr"/>
            <a:endParaRPr lang="fr-FR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2D03AA6E-D5C6-46B7-9A29-90830EFC660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9482" y="42582"/>
            <a:ext cx="6400799" cy="3785347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28CFF37-8B70-44F7-8383-EE212CD723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9481" y="3890682"/>
            <a:ext cx="6400799" cy="2924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426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9761BF2-2D2C-448C-ADB3-B9294E0A119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071" y="0"/>
            <a:ext cx="111162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578854"/>
      </p:ext>
    </p:extLst>
  </p:cSld>
  <p:clrMapOvr>
    <a:masterClrMapping/>
  </p:clrMapOvr>
</p:sld>
</file>

<file path=ppt/theme/theme1.xml><?xml version="1.0" encoding="utf-8"?>
<a:theme xmlns:a="http://schemas.openxmlformats.org/drawingml/2006/main" name="Brin">
  <a:themeElements>
    <a:clrScheme name="Bri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Bri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576</TotalTime>
  <Words>587</Words>
  <Application>Microsoft Office PowerPoint</Application>
  <PresentationFormat>Grand écran</PresentationFormat>
  <Paragraphs>87</Paragraphs>
  <Slides>18</Slides>
  <Notes>1</Notes>
  <HiddenSlides>0</HiddenSlides>
  <MMClips>1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6" baseType="lpstr">
      <vt:lpstr>Agency FB</vt:lpstr>
      <vt:lpstr>Arial</vt:lpstr>
      <vt:lpstr>Arial Black</vt:lpstr>
      <vt:lpstr>Bahnschrift</vt:lpstr>
      <vt:lpstr>Calibri</vt:lpstr>
      <vt:lpstr>Century Gothic</vt:lpstr>
      <vt:lpstr>Wingdings 3</vt:lpstr>
      <vt:lpstr>Brin</vt:lpstr>
      <vt:lpstr>Séjour Rando/marche          dans le lot </vt:lpstr>
      <vt:lpstr>  au Domaine du</vt:lpstr>
      <vt:lpstr>Présentation PowerPoint</vt:lpstr>
      <vt:lpstr>Le VV</vt:lpstr>
      <vt:lpstr>HEBERGEMENT</vt:lpstr>
      <vt:lpstr>Présentation PowerPoint</vt:lpstr>
      <vt:lpstr>Présentation PowerPoint</vt:lpstr>
      <vt:lpstr>Présentation PowerPoint</vt:lpstr>
      <vt:lpstr>Présentation PowerPoint</vt:lpstr>
      <vt:lpstr>Mercredi 8 juin les villages de Sauliac et Cabrerets grotte de Pech Merle </vt:lpstr>
      <vt:lpstr>Jeudi 9 juin  Autour du domaine du Mas de Saboth </vt:lpstr>
      <vt:lpstr>Jeudi 9 juin     en fin  D’Après-midi </vt:lpstr>
      <vt:lpstr>Présentation PowerPoint</vt:lpstr>
      <vt:lpstr>       Vendredi 10 juin  LUZECH et le vignoble de CAHORS</vt:lpstr>
      <vt:lpstr>Présentation PowerPoint</vt:lpstr>
      <vt:lpstr>       Samedi 11 juin  BRENGUES Vallée du Célé FIGEAC et Musée Champollion</vt:lpstr>
      <vt:lpstr>  Nos  Guides Accompagnateurs    Pour nos 4jours de randonnées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Leon chevrier</dc:creator>
  <cp:lastModifiedBy>patrice pf</cp:lastModifiedBy>
  <cp:revision>100</cp:revision>
  <dcterms:created xsi:type="dcterms:W3CDTF">2022-04-30T15:02:47Z</dcterms:created>
  <dcterms:modified xsi:type="dcterms:W3CDTF">2022-05-04T18:37:20Z</dcterms:modified>
</cp:coreProperties>
</file>